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42" d="100"/>
          <a:sy n="42" d="100"/>
        </p:scale>
        <p:origin x="54" y="-3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DF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-571" y="0"/>
            <a:ext cx="30275784" cy="5943600"/>
          </a:xfrm>
          <a:prstGeom prst="rect">
            <a:avLst/>
          </a:prstGeom>
          <a:solidFill>
            <a:srgbClr val="6B1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66884" y="5897880"/>
            <a:ext cx="30275784" cy="182880"/>
          </a:xfrm>
          <a:prstGeom prst="rect">
            <a:avLst/>
          </a:prstGeom>
          <a:solidFill>
            <a:srgbClr val="8B6B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0" y="640080"/>
            <a:ext cx="2204618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200" b="1">
                <a:solidFill>
                  <a:srgbClr val="FFFFFF"/>
                </a:solidFill>
                <a:latin typeface="Georgia"/>
              </a:defRPr>
            </a:pPr>
            <a:r>
              <a:rPr dirty="0"/>
              <a:t>TITLE OF YOUR POSTER PRESENTATION GOES HERE IN THIS SPACE</a:t>
            </a:r>
          </a:p>
          <a:p>
            <a:pPr algn="ctr">
              <a:defRPr sz="3200" b="1">
                <a:solidFill>
                  <a:srgbClr val="8B6B23"/>
                </a:solidFill>
                <a:latin typeface="Arial"/>
              </a:defRPr>
            </a:pPr>
            <a:r>
              <a:rPr dirty="0"/>
              <a:t>Author Name 1, Author Name 2, Author Name 3*</a:t>
            </a:r>
          </a:p>
          <a:p>
            <a:pPr algn="ctr">
              <a:defRPr sz="2400">
                <a:solidFill>
                  <a:srgbClr val="FFFFFF"/>
                </a:solidFill>
                <a:latin typeface="Arial"/>
              </a:defRPr>
            </a:pPr>
            <a:r>
              <a:rPr dirty="0"/>
              <a:t>Department of Chemistry, University of Dhaka, Dhaka-1000, Bangladesh</a:t>
            </a:r>
            <a:br>
              <a:rPr dirty="0"/>
            </a:br>
            <a:r>
              <a:rPr dirty="0"/>
              <a:t>*Email: </a:t>
            </a:r>
            <a:r>
              <a:rPr dirty="0" smtClean="0"/>
              <a:t>presenter@du.ac.bd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1097280" y="1097280"/>
            <a:ext cx="2743200" cy="3657600"/>
          </a:xfrm>
          <a:prstGeom prst="rect">
            <a:avLst/>
          </a:prstGeom>
          <a:solidFill>
            <a:srgbClr val="FFFFFF"/>
          </a:solidFill>
          <a:ln w="25400">
            <a:solidFill>
              <a:srgbClr val="8B6B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6B1D2F"/>
                </a:solidFill>
              </a:defRPr>
            </a:pP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26758231" y="914400"/>
            <a:ext cx="2671011" cy="4023360"/>
          </a:xfrm>
          <a:prstGeom prst="rect">
            <a:avLst/>
          </a:prstGeom>
          <a:solidFill>
            <a:srgbClr val="FFFFFF"/>
          </a:solidFill>
          <a:ln w="25400">
            <a:solidFill>
              <a:srgbClr val="8B6B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6B1D2F"/>
                </a:solidFill>
              </a:defRPr>
            </a:pP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1097280" y="6858000"/>
            <a:ext cx="13533120" cy="6858000"/>
          </a:xfrm>
          <a:prstGeom prst="roundRect">
            <a:avLst/>
          </a:prstGeom>
          <a:solidFill>
            <a:srgbClr val="F4EFE6"/>
          </a:solidFill>
          <a:ln w="19050">
            <a:solidFill>
              <a:srgbClr val="D3C7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97280" y="6858000"/>
            <a:ext cx="13533120" cy="1188720"/>
          </a:xfrm>
          <a:prstGeom prst="rect">
            <a:avLst/>
          </a:prstGeom>
          <a:solidFill>
            <a:srgbClr val="6B1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800" b="1">
                <a:solidFill>
                  <a:srgbClr val="FFFFFF"/>
                </a:solidFill>
                <a:latin typeface="Georgia"/>
              </a:defRPr>
            </a:pPr>
            <a:r>
              <a:rPr dirty="0"/>
              <a:t>INTRODUCTION / BACKGROUND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8229600"/>
            <a:ext cx="128016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Provide context for the study and its direct relevance to surface chemistry or colloidal science.</a:t>
            </a:r>
          </a:p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Briefly highlight the scientific problem, significance, and rationale behind the research.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97280" y="14173200"/>
            <a:ext cx="13533120" cy="5943600"/>
          </a:xfrm>
          <a:prstGeom prst="roundRect">
            <a:avLst/>
          </a:prstGeom>
          <a:solidFill>
            <a:srgbClr val="F4EFE6"/>
          </a:solidFill>
          <a:ln w="19050">
            <a:solidFill>
              <a:srgbClr val="D3C7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97280" y="14173200"/>
            <a:ext cx="13533120" cy="1188720"/>
          </a:xfrm>
          <a:prstGeom prst="rect">
            <a:avLst/>
          </a:prstGeom>
          <a:solidFill>
            <a:srgbClr val="6B1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800" b="1">
                <a:solidFill>
                  <a:srgbClr val="FFFFFF"/>
                </a:solidFill>
                <a:latin typeface="Georgia"/>
              </a:defRPr>
            </a:pPr>
            <a:r>
              <a:rPr dirty="0"/>
              <a:t>OBJECTIVES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15544800"/>
            <a:ext cx="12801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Clear statement of the primary research goals.</a:t>
            </a:r>
          </a:p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Bullet points describing specific hypotheses and test variables.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97280" y="20574000"/>
            <a:ext cx="13533120" cy="20574000"/>
          </a:xfrm>
          <a:prstGeom prst="roundRect">
            <a:avLst/>
          </a:prstGeom>
          <a:solidFill>
            <a:srgbClr val="F4EFE6"/>
          </a:solidFill>
          <a:ln w="19050">
            <a:solidFill>
              <a:srgbClr val="D3C7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97280" y="20574000"/>
            <a:ext cx="13533120" cy="1188720"/>
          </a:xfrm>
          <a:prstGeom prst="rect">
            <a:avLst/>
          </a:prstGeom>
          <a:solidFill>
            <a:srgbClr val="6B1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800" b="1">
                <a:solidFill>
                  <a:srgbClr val="FFFFFF"/>
                </a:solidFill>
                <a:latin typeface="Georgia"/>
              </a:defRPr>
            </a:pPr>
            <a:r>
              <a:rPr dirty="0"/>
              <a:t>METHODOLOGY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21945600"/>
            <a:ext cx="12801600" cy="19019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Outline experimental setup, synthesis methods, or theoretical calculations.</a:t>
            </a:r>
          </a:p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Include high-resolution block diagrams, equipment schematics, or flowcharts.</a:t>
            </a:r>
          </a:p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Specify critical parameters, instruments used, and characterization techniques.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5645384" y="6858000"/>
            <a:ext cx="13533120" cy="21488400"/>
          </a:xfrm>
          <a:prstGeom prst="roundRect">
            <a:avLst/>
          </a:prstGeom>
          <a:solidFill>
            <a:srgbClr val="F4EFE6"/>
          </a:solidFill>
          <a:ln w="19050">
            <a:solidFill>
              <a:srgbClr val="D3C7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5645384" y="6858000"/>
            <a:ext cx="13533120" cy="1188720"/>
          </a:xfrm>
          <a:prstGeom prst="rect">
            <a:avLst/>
          </a:prstGeom>
          <a:solidFill>
            <a:srgbClr val="6B1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800" b="1">
                <a:solidFill>
                  <a:srgbClr val="FFFFFF"/>
                </a:solidFill>
                <a:latin typeface="Georgia"/>
              </a:defRPr>
            </a:pPr>
            <a:r>
              <a:rPr dirty="0"/>
              <a:t>RESULTS &amp; DISCUSSION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11144" y="8229600"/>
            <a:ext cx="12801600" cy="19933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Core scientific findings heavily supported by clear visual charts, plots, and tables.</a:t>
            </a:r>
          </a:p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Ensure high contrast on figure labels and legends.</a:t>
            </a:r>
          </a:p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Explain observed surface interaction, adsorption capacity, or reaction kinetics concisely.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5645384" y="28803600"/>
            <a:ext cx="13533120" cy="6858000"/>
          </a:xfrm>
          <a:prstGeom prst="roundRect">
            <a:avLst/>
          </a:prstGeom>
          <a:solidFill>
            <a:srgbClr val="F4EFE6"/>
          </a:solidFill>
          <a:ln w="19050">
            <a:solidFill>
              <a:srgbClr val="D3C7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5645384" y="28803600"/>
            <a:ext cx="13533120" cy="1188720"/>
          </a:xfrm>
          <a:prstGeom prst="rect">
            <a:avLst/>
          </a:prstGeom>
          <a:solidFill>
            <a:srgbClr val="6B1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800" b="1">
                <a:solidFill>
                  <a:srgbClr val="FFFFFF"/>
                </a:solidFill>
                <a:latin typeface="Georgia"/>
              </a:defRPr>
            </a:pPr>
            <a:r>
              <a:rPr dirty="0"/>
              <a:t>CONCLUSION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11144" y="30175200"/>
            <a:ext cx="128016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Summary of key takeaways and conclusions drawn from data.</a:t>
            </a:r>
          </a:p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Highlight potential applications in water purification, catalysis, or </a:t>
            </a:r>
            <a:r>
              <a:rPr dirty="0" err="1"/>
              <a:t>nanomaterials</a:t>
            </a:r>
            <a:r>
              <a:rPr dirty="0"/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5645384" y="36118800"/>
            <a:ext cx="13533120" cy="5029200"/>
          </a:xfrm>
          <a:prstGeom prst="roundRect">
            <a:avLst/>
          </a:prstGeom>
          <a:solidFill>
            <a:srgbClr val="F4EFE6"/>
          </a:solidFill>
          <a:ln w="19050">
            <a:solidFill>
              <a:srgbClr val="D3C7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5645384" y="36118800"/>
            <a:ext cx="13533120" cy="1188720"/>
          </a:xfrm>
          <a:prstGeom prst="rect">
            <a:avLst/>
          </a:prstGeom>
          <a:solidFill>
            <a:srgbClr val="6B1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800" b="1">
                <a:solidFill>
                  <a:srgbClr val="FFFFFF"/>
                </a:solidFill>
                <a:latin typeface="Georgia"/>
              </a:defRPr>
            </a:pPr>
            <a:r>
              <a:t>REFERENCES &amp; ACKNOWLEDGMENTS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011144" y="37490400"/>
            <a:ext cx="128016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Primary references (3–5 key papers).</a:t>
            </a:r>
          </a:p>
          <a:p>
            <a:pPr>
              <a:spcAft>
                <a:spcPts val="1200"/>
              </a:spcAft>
              <a:defRPr sz="2400">
                <a:solidFill>
                  <a:srgbClr val="2B2B2B"/>
                </a:solidFill>
                <a:latin typeface="Arial"/>
              </a:defRPr>
            </a:pPr>
            <a:r>
              <a:rPr dirty="0"/>
              <a:t>• Acknowledge funding agencies, </a:t>
            </a:r>
          </a:p>
        </p:txBody>
      </p:sp>
      <p:pic>
        <p:nvPicPr>
          <p:cNvPr id="26" name="Picture 25" descr="https://manicc2026.du.ac.bd/wp-content/uploads/2026/06/logo-tr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7883" y="1158240"/>
            <a:ext cx="1991705" cy="144860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/>
          <p:cNvSpPr txBox="1"/>
          <p:nvPr/>
        </p:nvSpPr>
        <p:spPr>
          <a:xfrm>
            <a:off x="11245873" y="5083314"/>
            <a:ext cx="6461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MANICC2026</a:t>
            </a:r>
            <a:endParaRPr lang="en-US" sz="4000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0692" y="2932770"/>
            <a:ext cx="1967692" cy="1967692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618" y="1432405"/>
            <a:ext cx="2474524" cy="3078791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397044" y="438912"/>
            <a:ext cx="91440" cy="5257800"/>
          </a:xfrm>
          <a:prstGeom prst="rect">
            <a:avLst/>
          </a:prstGeom>
          <a:solidFill>
            <a:srgbClr val="B89137"/>
          </a:solidFill>
          <a:ln>
            <a:solidFill>
              <a:srgbClr val="B891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26435018" y="2660182"/>
            <a:ext cx="356616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900" b="1" i="0" dirty="0">
                <a:solidFill>
                  <a:srgbClr val="B89137"/>
                </a:solidFill>
                <a:latin typeface="Aptos"/>
              </a:rPr>
              <a:t>CENTENARY TRIBUTE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212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Constantia</vt:lpstr>
      <vt:lpstr>Georgia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HP</dc:creator>
  <cp:keywords/>
  <dc:description>generated using python-pptx</dc:description>
  <cp:lastModifiedBy>MMI</cp:lastModifiedBy>
  <cp:revision>9</cp:revision>
  <dcterms:created xsi:type="dcterms:W3CDTF">2013-01-27T09:14:16Z</dcterms:created>
  <dcterms:modified xsi:type="dcterms:W3CDTF">2026-09-11T13:50:50Z</dcterms:modified>
  <cp:category/>
</cp:coreProperties>
</file>